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0058400" cy="7772400"/>
  <p:notesSz cx="6858000" cy="8891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9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7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6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5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6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1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25A43-C4DB-4E3F-957B-123686B9765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30402-B2A3-431F-ABCA-A230923D3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617" y="2000893"/>
            <a:ext cx="9294474" cy="478491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d</a:t>
            </a:r>
            <a:br>
              <a:rPr lang="en-US" sz="3200" b="1" dirty="0"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LUCK OF THE DRAW TOURNAMENT!</a:t>
            </a:r>
            <a:b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2000" b="1" dirty="0">
                <a:latin typeface="Arial Black" panose="020B0A04020102020204" pitchFamily="34" charset="0"/>
              </a:rPr>
              <a:t>50% payout</a:t>
            </a:r>
            <a:br>
              <a:rPr lang="en-US" sz="3200" b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2400" b="1">
                <a:latin typeface="Arial Black" panose="020B0A04020102020204" pitchFamily="34" charset="0"/>
              </a:rPr>
              <a:t>Saturday </a:t>
            </a:r>
            <a:r>
              <a:rPr lang="en-US" sz="2400" b="1" dirty="0">
                <a:latin typeface="Arial Black" panose="020B0A04020102020204" pitchFamily="34" charset="0"/>
              </a:rPr>
              <a:t>November 7, 2020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Carroll County Steel Doubles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000" b="1" dirty="0">
                <a:latin typeface="Arial Black" panose="020B0A04020102020204" pitchFamily="34" charset="0"/>
              </a:rPr>
              <a:t>Hosts a benefit</a:t>
            </a:r>
            <a:br>
              <a:rPr lang="en-US" sz="2000" b="1" dirty="0">
                <a:latin typeface="Arial Black" panose="020B0A04020102020204" pitchFamily="34" charset="0"/>
              </a:rPr>
            </a:br>
            <a:br>
              <a:rPr lang="en-US" sz="2000" b="1" dirty="0">
                <a:latin typeface="Arial Black" panose="020B0A04020102020204" pitchFamily="34" charset="0"/>
              </a:rPr>
            </a:br>
            <a:r>
              <a:rPr lang="en-US" sz="2000" b="1" dirty="0">
                <a:latin typeface="Arial Black" panose="020B0A04020102020204" pitchFamily="34" charset="0"/>
              </a:rPr>
              <a:t>In memory of </a:t>
            </a:r>
            <a:br>
              <a:rPr lang="en-US" sz="2000" b="1" dirty="0">
                <a:latin typeface="Arial Black" panose="020B0A04020102020204" pitchFamily="34" charset="0"/>
              </a:rPr>
            </a:br>
            <a:r>
              <a:rPr lang="en-US" sz="3600" b="1" dirty="0">
                <a:latin typeface="Arial Black" panose="020B0A04020102020204" pitchFamily="34" charset="0"/>
              </a:rPr>
              <a:t>Jason Blair</a:t>
            </a:r>
            <a:br>
              <a:rPr lang="en-US" sz="36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 </a:t>
            </a:r>
            <a:r>
              <a:rPr lang="en-US" sz="2000" b="1" dirty="0">
                <a:latin typeface="Arial Black" panose="020B0A04020102020204" pitchFamily="34" charset="0"/>
              </a:rPr>
              <a:t>Proceeds to be given to his family</a:t>
            </a:r>
            <a:br>
              <a:rPr lang="en-US" sz="2400" b="1" dirty="0">
                <a:latin typeface="Arial Black" panose="020B0A04020102020204" pitchFamily="34" charset="0"/>
              </a:rPr>
            </a:br>
            <a:br>
              <a:rPr lang="en-US" sz="4000" b="1" baseline="30000" dirty="0">
                <a:latin typeface="Arial Black" panose="020B0A04020102020204" pitchFamily="34" charset="0"/>
              </a:rPr>
            </a:br>
            <a:r>
              <a:rPr lang="en-US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994" y="4360400"/>
            <a:ext cx="9247004" cy="211196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06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581" y="6472369"/>
            <a:ext cx="1773647" cy="13262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9612059">
            <a:off x="82188" y="6014157"/>
            <a:ext cx="302413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Registration </a:t>
            </a:r>
          </a:p>
          <a:p>
            <a:pPr algn="ctr"/>
            <a:r>
              <a:rPr lang="en-US" sz="36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Starts at 1:00</a:t>
            </a:r>
          </a:p>
        </p:txBody>
      </p:sp>
      <p:sp>
        <p:nvSpPr>
          <p:cNvPr id="10" name="Rectangle 9"/>
          <p:cNvSpPr/>
          <p:nvPr/>
        </p:nvSpPr>
        <p:spPr>
          <a:xfrm rot="1397584">
            <a:off x="7093603" y="6047295"/>
            <a:ext cx="277811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Luck Starts </a:t>
            </a:r>
            <a:r>
              <a:rPr lang="en-US" sz="4000" b="1" cap="none" spc="0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endParaRPr lang="en-US" sz="4000" b="1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en-US" sz="4000" b="1" cap="none" spc="0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at </a:t>
            </a:r>
            <a:r>
              <a:rPr lang="en-US" sz="40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2</a:t>
            </a:r>
            <a:r>
              <a:rPr lang="en-US" sz="4000" b="1" cap="none" spc="0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:00pm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5152" y="445864"/>
            <a:ext cx="348980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$15 Entry Fee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Open to all </a:t>
            </a:r>
          </a:p>
          <a:p>
            <a:r>
              <a:rPr lang="en-US" b="1" dirty="0">
                <a:solidFill>
                  <a:schemeClr val="accent6"/>
                </a:solidFill>
                <a:latin typeface="Arial Black" panose="020B0A04020102020204" pitchFamily="34" charset="0"/>
              </a:rPr>
              <a:t>*Double elimination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50/50  Drawing</a:t>
            </a:r>
          </a:p>
          <a:p>
            <a:endParaRPr lang="en-US" sz="2400" b="1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6596" y="1092194"/>
            <a:ext cx="2822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2900 Baltimore Blvd Finksburg MD 21048</a:t>
            </a:r>
          </a:p>
          <a:p>
            <a:r>
              <a:rPr lang="en-US" dirty="0">
                <a:latin typeface="Arial Black" panose="020B0A04020102020204" pitchFamily="34" charset="0"/>
              </a:rPr>
              <a:t>Mike German</a:t>
            </a:r>
          </a:p>
          <a:p>
            <a:r>
              <a:rPr lang="en-US" dirty="0">
                <a:latin typeface="Arial Black" panose="020B0A04020102020204" pitchFamily="34" charset="0"/>
              </a:rPr>
              <a:t>443-487-2630</a:t>
            </a:r>
          </a:p>
        </p:txBody>
      </p:sp>
      <p:pic>
        <p:nvPicPr>
          <p:cNvPr id="1026" name="Picture 2" descr="Belisimo'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66" y="139298"/>
            <a:ext cx="1857375" cy="79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604" y="186467"/>
            <a:ext cx="2133600" cy="181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02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86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d        LUCK OF THE DRAW TOURNAMENT! 50% payout Saturday November 7, 2020 Carroll County Steel Doubles Hosts a benefit  In memory of  Jason Blair  Proceeds to be given to his family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Candace Watkins</dc:creator>
  <cp:lastModifiedBy>Evan Sickler</cp:lastModifiedBy>
  <cp:revision>33</cp:revision>
  <cp:lastPrinted>2020-10-10T21:52:34Z</cp:lastPrinted>
  <dcterms:created xsi:type="dcterms:W3CDTF">2016-03-06T19:22:21Z</dcterms:created>
  <dcterms:modified xsi:type="dcterms:W3CDTF">2020-10-14T20:08:25Z</dcterms:modified>
</cp:coreProperties>
</file>